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Varela Round"/>
      <p:regular r:id="rId13"/>
    </p:embeddedFont>
    <p:embeddedFont>
      <p:font typeface="Didact Gothic"/>
      <p:regular r:id="rId14"/>
    </p:embeddedFont>
    <p:embeddedFont>
      <p:font typeface="Comfortaa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VarelaRound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Comfortaa-regular.fntdata"/><Relationship Id="rId14" Type="http://schemas.openxmlformats.org/officeDocument/2006/relationships/font" Target="fonts/DidactGothic-regular.fntdata"/><Relationship Id="rId16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Ask Questions: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Have you ever planted a plant before? 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Note: Have an incentive to answer questions (e.g. candy and/or stickers)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“Now we’re going to show your own class’s Hydroponics system”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Brings out system “unveils it”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Explains each part of the system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Container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Pump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Sprinkler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Tower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Plants/Pots</a:t>
            </a:r>
            <a:endParaRPr>
              <a:solidFill>
                <a:schemeClr val="dk1"/>
              </a:solidFill>
            </a:endParaRPr>
          </a:p>
          <a:p>
            <a: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">
                <a:solidFill>
                  <a:schemeClr val="dk1"/>
                </a:solidFill>
              </a:rPr>
              <a:t>Water/Lights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Okay let’s play a game!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Who has played pin the tail on the donkey?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are going to do something similar to this but relate it to our hydroponics system!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 your table, there is a shape of the hydroponics system. In 2 minutes, match each part to the description on the shape!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you!! Any questions or comments?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Shape 55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56" name="Shape 56"/>
            <p:cNvSpPr/>
            <p:nvPr/>
          </p:nvSpPr>
          <p:spPr>
            <a:xfrm>
              <a:off x="428433" y="583382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57" name="Shape 57"/>
            <p:cNvSpPr/>
            <p:nvPr/>
          </p:nvSpPr>
          <p:spPr>
            <a:xfrm>
              <a:off x="388375" y="548150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7590820" y="3227709"/>
            <a:ext cx="1171804" cy="1387410"/>
            <a:chOff x="1384300" y="1439863"/>
            <a:chExt cx="1433400" cy="1697138"/>
          </a:xfrm>
        </p:grpSpPr>
        <p:sp>
          <p:nvSpPr>
            <p:cNvPr id="59" name="Shape 59"/>
            <p:cNvSpPr/>
            <p:nvPr/>
          </p:nvSpPr>
          <p:spPr>
            <a:xfrm>
              <a:off x="2805113" y="2438401"/>
              <a:ext cx="0" cy="25500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2805113" y="24638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1384300" y="1439863"/>
              <a:ext cx="1427100" cy="1671600"/>
            </a:xfrm>
            <a:custGeom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2798763" y="2463801"/>
              <a:ext cx="6300" cy="459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2798763" y="2509838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1733550" y="2768601"/>
              <a:ext cx="1077900" cy="368400"/>
            </a:xfrm>
            <a:custGeom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1693863" y="2152651"/>
              <a:ext cx="155700" cy="84000"/>
            </a:xfrm>
            <a:custGeom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655763" y="1874838"/>
              <a:ext cx="265200" cy="277800"/>
            </a:xfrm>
            <a:custGeom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2178050" y="2198688"/>
              <a:ext cx="168300" cy="84000"/>
            </a:xfrm>
            <a:custGeom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2055813" y="1498601"/>
              <a:ext cx="690600" cy="511200"/>
            </a:xfrm>
            <a:custGeom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984375" y="2120901"/>
              <a:ext cx="77700" cy="31800"/>
            </a:xfrm>
            <a:custGeom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2449513" y="2100263"/>
              <a:ext cx="297000" cy="246000"/>
            </a:xfrm>
            <a:custGeom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2255838" y="2457451"/>
              <a:ext cx="355500" cy="298500"/>
            </a:xfrm>
            <a:custGeom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2649538" y="2087563"/>
              <a:ext cx="71400" cy="58800"/>
            </a:xfrm>
            <a:custGeom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765300" y="2684463"/>
              <a:ext cx="200100" cy="336600"/>
            </a:xfrm>
            <a:custGeom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2139950" y="2787651"/>
              <a:ext cx="135000" cy="292200"/>
            </a:xfrm>
            <a:custGeom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2605088" y="2547938"/>
              <a:ext cx="128700" cy="324000"/>
            </a:xfrm>
            <a:custGeom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1403350" y="1620838"/>
              <a:ext cx="271500" cy="104700"/>
            </a:xfrm>
            <a:custGeom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2424113" y="1633538"/>
              <a:ext cx="303300" cy="201600"/>
            </a:xfrm>
            <a:custGeom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720850" y="2055813"/>
              <a:ext cx="877800" cy="439800"/>
            </a:xfrm>
            <a:custGeom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1933575" y="2438401"/>
              <a:ext cx="141300" cy="155700"/>
            </a:xfrm>
            <a:custGeom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1965325" y="2463801"/>
              <a:ext cx="84000" cy="96900"/>
            </a:xfrm>
            <a:custGeom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1384300" y="1439863"/>
              <a:ext cx="1433400" cy="1671600"/>
            </a:xfrm>
            <a:custGeom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1920875" y="21399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752600" y="201612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190750" y="2055813"/>
              <a:ext cx="1239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Shape 89"/>
          <p:cNvSpPr txBox="1"/>
          <p:nvPr>
            <p:ph type="ctrTitle"/>
          </p:nvPr>
        </p:nvSpPr>
        <p:spPr>
          <a:xfrm>
            <a:off x="975350" y="1133950"/>
            <a:ext cx="5701800" cy="28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6000"/>
              <a:buNone/>
              <a:defRPr sz="6000">
                <a:solidFill>
                  <a:srgbClr val="3E4A6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93" name="Shape 93"/>
            <p:cNvSpPr/>
            <p:nvPr/>
          </p:nvSpPr>
          <p:spPr>
            <a:xfrm>
              <a:off x="428433" y="583382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94" name="Shape 94"/>
            <p:cNvSpPr/>
            <p:nvPr/>
          </p:nvSpPr>
          <p:spPr>
            <a:xfrm>
              <a:off x="388375" y="548150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95" name="Shape 95"/>
          <p:cNvGrpSpPr/>
          <p:nvPr/>
        </p:nvGrpSpPr>
        <p:grpSpPr>
          <a:xfrm>
            <a:off x="7651743" y="3237540"/>
            <a:ext cx="1194349" cy="1381259"/>
            <a:chOff x="3895725" y="1433513"/>
            <a:chExt cx="1490700" cy="1723988"/>
          </a:xfrm>
        </p:grpSpPr>
        <p:sp>
          <p:nvSpPr>
            <p:cNvPr id="96" name="Shape 96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4224338" y="2781301"/>
              <a:ext cx="909600" cy="376200"/>
            </a:xfrm>
            <a:custGeom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5102225" y="1601788"/>
              <a:ext cx="219000" cy="136500"/>
            </a:xfrm>
            <a:custGeom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662488" y="1557338"/>
              <a:ext cx="368400" cy="349200"/>
            </a:xfrm>
            <a:custGeom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3927475" y="1479551"/>
              <a:ext cx="355500" cy="374700"/>
            </a:xfrm>
            <a:custGeom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3914775" y="1433513"/>
              <a:ext cx="212700" cy="304800"/>
            </a:xfrm>
            <a:custGeom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830763" y="1498601"/>
              <a:ext cx="225300" cy="298500"/>
            </a:xfrm>
            <a:custGeom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4205288" y="2819401"/>
              <a:ext cx="115800" cy="214200"/>
            </a:xfrm>
            <a:custGeom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4540250" y="2840038"/>
              <a:ext cx="109500" cy="246000"/>
            </a:xfrm>
            <a:custGeom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018088" y="2638426"/>
              <a:ext cx="103200" cy="220800"/>
            </a:xfrm>
            <a:custGeom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4056063" y="2093913"/>
              <a:ext cx="949200" cy="401700"/>
            </a:xfrm>
            <a:custGeom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4346575" y="2470151"/>
              <a:ext cx="103200" cy="103200"/>
            </a:xfrm>
            <a:custGeom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4662488" y="2463801"/>
              <a:ext cx="355500" cy="317400"/>
            </a:xfrm>
            <a:custGeom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5064125" y="1874838"/>
              <a:ext cx="238200" cy="381000"/>
            </a:xfrm>
            <a:custGeom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4095750" y="2146301"/>
              <a:ext cx="160200" cy="84000"/>
            </a:xfrm>
            <a:custGeom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4579938" y="2192338"/>
              <a:ext cx="166800" cy="84000"/>
            </a:xfrm>
            <a:custGeom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4767263" y="2093913"/>
              <a:ext cx="109500" cy="396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4759325" y="2159001"/>
              <a:ext cx="90600" cy="52500"/>
            </a:xfrm>
            <a:custGeom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4740275" y="2224088"/>
              <a:ext cx="71400" cy="52500"/>
            </a:xfrm>
            <a:custGeom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4005263" y="1990726"/>
              <a:ext cx="103200" cy="65100"/>
            </a:xfrm>
            <a:custGeom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4005263" y="2062163"/>
              <a:ext cx="103200" cy="44400"/>
            </a:xfrm>
            <a:custGeom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4037013" y="2139951"/>
              <a:ext cx="65100" cy="318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4314825" y="2165351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4152900" y="2049463"/>
              <a:ext cx="115800" cy="128700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4321175" y="2457451"/>
              <a:ext cx="162000" cy="122100"/>
            </a:xfrm>
            <a:custGeom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352925" y="2489201"/>
              <a:ext cx="84000" cy="58800"/>
            </a:xfrm>
            <a:custGeom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586288" y="2087563"/>
              <a:ext cx="1221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Shape 124"/>
          <p:cNvSpPr txBox="1"/>
          <p:nvPr>
            <p:ph type="ctrTitle"/>
          </p:nvPr>
        </p:nvSpPr>
        <p:spPr>
          <a:xfrm>
            <a:off x="967600" y="1583350"/>
            <a:ext cx="5711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4800"/>
              <a:buNone/>
              <a:defRPr sz="4800">
                <a:solidFill>
                  <a:srgbClr val="3E4A63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967600" y="2840052"/>
            <a:ext cx="571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>
                <a:solidFill>
                  <a:srgbClr val="6D9E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000"/>
              <a:buNone/>
              <a:defRPr sz="3000">
                <a:solidFill>
                  <a:srgbClr val="6D9EE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Shape 127"/>
          <p:cNvGrpSpPr/>
          <p:nvPr/>
        </p:nvGrpSpPr>
        <p:grpSpPr>
          <a:xfrm>
            <a:off x="7553734" y="3075310"/>
            <a:ext cx="1453993" cy="1092425"/>
            <a:chOff x="3708400" y="3798888"/>
            <a:chExt cx="1844700" cy="1385975"/>
          </a:xfrm>
        </p:grpSpPr>
        <p:sp>
          <p:nvSpPr>
            <p:cNvPr id="128" name="Shape 128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3746500" y="4906963"/>
              <a:ext cx="193800" cy="77700"/>
            </a:xfrm>
            <a:custGeom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4824413" y="4938713"/>
              <a:ext cx="174600" cy="71400"/>
            </a:xfrm>
            <a:custGeom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5064125" y="4329113"/>
              <a:ext cx="354000" cy="233400"/>
            </a:xfrm>
            <a:custGeom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5160963" y="4646613"/>
              <a:ext cx="270000" cy="214200"/>
            </a:xfrm>
            <a:custGeom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4476750" y="4044951"/>
              <a:ext cx="528600" cy="168300"/>
            </a:xfrm>
            <a:custGeom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4352925" y="4194176"/>
              <a:ext cx="593700" cy="433500"/>
            </a:xfrm>
            <a:custGeom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52875" y="4699001"/>
              <a:ext cx="1027200" cy="441300"/>
            </a:xfrm>
            <a:custGeom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779838" y="4951413"/>
              <a:ext cx="212700" cy="123900"/>
            </a:xfrm>
            <a:custGeom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443413" y="4110038"/>
              <a:ext cx="439800" cy="239700"/>
            </a:xfrm>
            <a:custGeom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818063" y="4673601"/>
              <a:ext cx="212700" cy="271500"/>
            </a:xfrm>
            <a:custGeom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5005388" y="4699001"/>
              <a:ext cx="522300" cy="273000"/>
            </a:xfrm>
            <a:custGeom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5167313" y="4271963"/>
              <a:ext cx="341400" cy="355500"/>
            </a:xfrm>
            <a:custGeom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5064125" y="4471988"/>
              <a:ext cx="173100" cy="149100"/>
            </a:xfrm>
            <a:custGeom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5076825" y="4537076"/>
              <a:ext cx="147600" cy="90600"/>
            </a:xfrm>
            <a:custGeom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5089525" y="4654551"/>
              <a:ext cx="63600" cy="44400"/>
            </a:xfrm>
            <a:custGeom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5043488" y="4654551"/>
              <a:ext cx="142800" cy="147600"/>
            </a:xfrm>
            <a:custGeom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4721225" y="4154488"/>
              <a:ext cx="96900" cy="77700"/>
            </a:xfrm>
            <a:custGeom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4792663" y="4200526"/>
              <a:ext cx="103200" cy="103200"/>
            </a:xfrm>
            <a:custGeom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59325" y="4187826"/>
              <a:ext cx="77700" cy="714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4799013" y="4997451"/>
              <a:ext cx="50700" cy="84000"/>
            </a:xfrm>
            <a:custGeom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4824413" y="4991101"/>
              <a:ext cx="39600" cy="507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824413" y="4964113"/>
              <a:ext cx="71400" cy="33300"/>
            </a:xfrm>
            <a:custGeom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849688" y="4932363"/>
              <a:ext cx="71400" cy="39600"/>
            </a:xfrm>
            <a:custGeom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3883025" y="4951413"/>
              <a:ext cx="50700" cy="39600"/>
            </a:xfrm>
            <a:custGeom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3895725" y="4964113"/>
              <a:ext cx="63600" cy="714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3952875" y="4795838"/>
              <a:ext cx="1620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4437063" y="4848226"/>
              <a:ext cx="168300" cy="84000"/>
            </a:xfrm>
            <a:custGeom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5367338" y="4919663"/>
              <a:ext cx="12600" cy="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3952875" y="4997451"/>
              <a:ext cx="12600" cy="126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163"/>
            <p:cNvSpPr/>
            <p:nvPr/>
          </p:nvSpPr>
          <p:spPr>
            <a:xfrm>
              <a:off x="5367338" y="491966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4173538" y="4816476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005263" y="4699001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443413" y="4738688"/>
              <a:ext cx="122100" cy="1350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" name="Shape 167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168" name="Shape 168"/>
            <p:cNvSpPr/>
            <p:nvPr/>
          </p:nvSpPr>
          <p:spPr>
            <a:xfrm>
              <a:off x="428433" y="583382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169" name="Shape 169"/>
            <p:cNvSpPr/>
            <p:nvPr/>
          </p:nvSpPr>
          <p:spPr>
            <a:xfrm>
              <a:off x="388375" y="548150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70" name="Shape 170"/>
          <p:cNvSpPr txBox="1"/>
          <p:nvPr>
            <p:ph idx="1" type="body"/>
          </p:nvPr>
        </p:nvSpPr>
        <p:spPr>
          <a:xfrm>
            <a:off x="1133025" y="1018800"/>
            <a:ext cx="54573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 i="1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/>
        </p:txBody>
      </p:sp>
      <p:sp>
        <p:nvSpPr>
          <p:cNvPr id="171" name="Shape 171"/>
          <p:cNvSpPr txBox="1"/>
          <p:nvPr/>
        </p:nvSpPr>
        <p:spPr>
          <a:xfrm>
            <a:off x="692875" y="827975"/>
            <a:ext cx="957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6D9EEB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b="1" sz="7200">
              <a:solidFill>
                <a:srgbClr val="6D9EEB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428433" y="888182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175" name="Shape 175"/>
          <p:cNvSpPr/>
          <p:nvPr/>
        </p:nvSpPr>
        <p:spPr>
          <a:xfrm>
            <a:off x="388375" y="852950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6" name="Shape 176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178" name="Shape 178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179" name="Shape 179"/>
            <p:cNvSpPr/>
            <p:nvPr/>
          </p:nvSpPr>
          <p:spPr>
            <a:xfrm>
              <a:off x="2674938" y="3643313"/>
              <a:ext cx="52500" cy="38100"/>
            </a:xfrm>
            <a:custGeom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2727325" y="368141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2727325" y="3681413"/>
              <a:ext cx="12600" cy="63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1693863" y="4699001"/>
              <a:ext cx="742800" cy="512700"/>
            </a:xfrm>
            <a:custGeom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1700213" y="4303713"/>
              <a:ext cx="742800" cy="357300"/>
            </a:xfrm>
            <a:custGeom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649413" y="5224463"/>
              <a:ext cx="838200" cy="239700"/>
            </a:xfrm>
            <a:custGeom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636713" y="4316413"/>
              <a:ext cx="928800" cy="350700"/>
            </a:xfrm>
            <a:custGeom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2390775" y="3694113"/>
              <a:ext cx="349200" cy="395400"/>
            </a:xfrm>
            <a:custGeom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1443038" y="3668713"/>
              <a:ext cx="368400" cy="395400"/>
            </a:xfrm>
            <a:custGeom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2178050" y="4829176"/>
              <a:ext cx="252300" cy="128700"/>
            </a:xfrm>
            <a:custGeom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714500" y="4835526"/>
              <a:ext cx="219000" cy="149100"/>
            </a:xfrm>
            <a:custGeom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2527300" y="3805238"/>
              <a:ext cx="277800" cy="376200"/>
            </a:xfrm>
            <a:custGeom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1352550" y="3805238"/>
              <a:ext cx="315900" cy="330300"/>
            </a:xfrm>
            <a:custGeom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1836738" y="4608513"/>
              <a:ext cx="509700" cy="115800"/>
            </a:xfrm>
            <a:custGeom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1849438" y="4848226"/>
              <a:ext cx="77700" cy="84000"/>
            </a:xfrm>
            <a:custGeom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681163" y="5237163"/>
              <a:ext cx="265200" cy="122100"/>
            </a:xfrm>
            <a:custGeom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2217738" y="5249863"/>
              <a:ext cx="238200" cy="109500"/>
            </a:xfrm>
            <a:custGeom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2405063" y="4310063"/>
              <a:ext cx="109500" cy="333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2384425" y="4375151"/>
              <a:ext cx="71400" cy="52500"/>
            </a:xfrm>
            <a:custGeom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1643063" y="4238626"/>
              <a:ext cx="96900" cy="71400"/>
            </a:xfrm>
            <a:custGeom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662113" y="4329113"/>
              <a:ext cx="65100" cy="33300"/>
            </a:xfrm>
            <a:custGeom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2411413" y="3843338"/>
              <a:ext cx="90600" cy="65100"/>
            </a:xfrm>
            <a:custGeom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2436813" y="3895726"/>
              <a:ext cx="96900" cy="31800"/>
            </a:xfrm>
            <a:custGeom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1733550" y="3779838"/>
              <a:ext cx="77700" cy="63600"/>
            </a:xfrm>
            <a:custGeom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727200" y="3830638"/>
              <a:ext cx="50700" cy="33300"/>
            </a:xfrm>
            <a:custGeom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733550" y="4356101"/>
              <a:ext cx="1602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2217738" y="4400551"/>
              <a:ext cx="160200" cy="84000"/>
            </a:xfrm>
            <a:custGeom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2171700" y="4692651"/>
              <a:ext cx="246000" cy="258900"/>
            </a:xfrm>
            <a:custGeom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1714500" y="4699001"/>
              <a:ext cx="244500" cy="292200"/>
            </a:xfrm>
            <a:custGeom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1952625" y="43624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784350" y="424497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217738" y="4284663"/>
              <a:ext cx="122100" cy="136500"/>
            </a:xfrm>
            <a:custGeom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428433" y="888182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16" name="Shape 216"/>
          <p:cNvSpPr/>
          <p:nvPr/>
        </p:nvSpPr>
        <p:spPr>
          <a:xfrm>
            <a:off x="388375" y="852950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grpSp>
        <p:nvGrpSpPr>
          <p:cNvPr id="217" name="Shape 217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218" name="Shape 218"/>
            <p:cNvSpPr/>
            <p:nvPr/>
          </p:nvSpPr>
          <p:spPr>
            <a:xfrm>
              <a:off x="2805113" y="2438401"/>
              <a:ext cx="0" cy="25500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2805113" y="24638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1384300" y="1439863"/>
              <a:ext cx="1427100" cy="1671600"/>
            </a:xfrm>
            <a:custGeom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2798763" y="2463801"/>
              <a:ext cx="6300" cy="459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2798763" y="2509838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1733550" y="2768601"/>
              <a:ext cx="1077900" cy="368400"/>
            </a:xfrm>
            <a:custGeom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693863" y="2152651"/>
              <a:ext cx="155700" cy="84000"/>
            </a:xfrm>
            <a:custGeom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1655763" y="1874838"/>
              <a:ext cx="265200" cy="277800"/>
            </a:xfrm>
            <a:custGeom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2178050" y="2198688"/>
              <a:ext cx="168300" cy="84000"/>
            </a:xfrm>
            <a:custGeom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2055813" y="1498601"/>
              <a:ext cx="690600" cy="511200"/>
            </a:xfrm>
            <a:custGeom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984375" y="2120901"/>
              <a:ext cx="77700" cy="31800"/>
            </a:xfrm>
            <a:custGeom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449513" y="2100263"/>
              <a:ext cx="297000" cy="246000"/>
            </a:xfrm>
            <a:custGeom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2255838" y="2457451"/>
              <a:ext cx="355500" cy="298500"/>
            </a:xfrm>
            <a:custGeom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2649538" y="2087563"/>
              <a:ext cx="71400" cy="58800"/>
            </a:xfrm>
            <a:custGeom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765300" y="2684463"/>
              <a:ext cx="200100" cy="336600"/>
            </a:xfrm>
            <a:custGeom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139950" y="2787651"/>
              <a:ext cx="135000" cy="292200"/>
            </a:xfrm>
            <a:custGeom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2605088" y="2547938"/>
              <a:ext cx="128700" cy="324000"/>
            </a:xfrm>
            <a:custGeom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1403350" y="1620838"/>
              <a:ext cx="271500" cy="104700"/>
            </a:xfrm>
            <a:custGeom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424113" y="1633538"/>
              <a:ext cx="303300" cy="201600"/>
            </a:xfrm>
            <a:custGeom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720850" y="2055813"/>
              <a:ext cx="877800" cy="439800"/>
            </a:xfrm>
            <a:custGeom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933575" y="2438401"/>
              <a:ext cx="141300" cy="155700"/>
            </a:xfrm>
            <a:custGeom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1965325" y="2463801"/>
              <a:ext cx="84000" cy="96900"/>
            </a:xfrm>
            <a:custGeom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1384300" y="1439863"/>
              <a:ext cx="1433400" cy="1671600"/>
            </a:xfrm>
            <a:custGeom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920875" y="21399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752600" y="201612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2190750" y="2055813"/>
              <a:ext cx="1239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Shape 248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523575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50" name="Shape 250"/>
          <p:cNvSpPr txBox="1"/>
          <p:nvPr>
            <p:ph idx="2" type="body"/>
          </p:nvPr>
        </p:nvSpPr>
        <p:spPr>
          <a:xfrm>
            <a:off x="3932358" y="971550"/>
            <a:ext cx="3215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428433" y="888182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54" name="Shape 254"/>
          <p:cNvSpPr/>
          <p:nvPr/>
        </p:nvSpPr>
        <p:spPr>
          <a:xfrm>
            <a:off x="388375" y="852950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5" name="Shape 255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53567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7" name="Shape 257"/>
          <p:cNvSpPr txBox="1"/>
          <p:nvPr>
            <p:ph idx="2" type="body"/>
          </p:nvPr>
        </p:nvSpPr>
        <p:spPr>
          <a:xfrm>
            <a:off x="2778055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8" name="Shape 258"/>
          <p:cNvSpPr txBox="1"/>
          <p:nvPr>
            <p:ph idx="3" type="body"/>
          </p:nvPr>
        </p:nvSpPr>
        <p:spPr>
          <a:xfrm>
            <a:off x="5020436" y="971550"/>
            <a:ext cx="2133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59" name="Shape 259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260" name="Shape 260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4224338" y="2781301"/>
              <a:ext cx="909600" cy="376200"/>
            </a:xfrm>
            <a:custGeom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5102225" y="1601788"/>
              <a:ext cx="219000" cy="136500"/>
            </a:xfrm>
            <a:custGeom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4662488" y="1557338"/>
              <a:ext cx="368400" cy="349200"/>
            </a:xfrm>
            <a:custGeom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3927475" y="1479551"/>
              <a:ext cx="355500" cy="374700"/>
            </a:xfrm>
            <a:custGeom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3914775" y="1433513"/>
              <a:ext cx="212700" cy="304800"/>
            </a:xfrm>
            <a:custGeom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4830763" y="1498601"/>
              <a:ext cx="225300" cy="298500"/>
            </a:xfrm>
            <a:custGeom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4205288" y="2819401"/>
              <a:ext cx="115800" cy="214200"/>
            </a:xfrm>
            <a:custGeom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4540250" y="2840038"/>
              <a:ext cx="109500" cy="246000"/>
            </a:xfrm>
            <a:custGeom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5018088" y="2638426"/>
              <a:ext cx="103200" cy="220800"/>
            </a:xfrm>
            <a:custGeom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4056063" y="2093913"/>
              <a:ext cx="949200" cy="401700"/>
            </a:xfrm>
            <a:custGeom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4346575" y="2470151"/>
              <a:ext cx="103200" cy="103200"/>
            </a:xfrm>
            <a:custGeom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4662488" y="2463801"/>
              <a:ext cx="355500" cy="317400"/>
            </a:xfrm>
            <a:custGeom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5064125" y="1874838"/>
              <a:ext cx="238200" cy="381000"/>
            </a:xfrm>
            <a:custGeom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4095750" y="2146301"/>
              <a:ext cx="160200" cy="84000"/>
            </a:xfrm>
            <a:custGeom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4579938" y="2192338"/>
              <a:ext cx="166800" cy="84000"/>
            </a:xfrm>
            <a:custGeom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4767263" y="2093913"/>
              <a:ext cx="109500" cy="396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4759325" y="2159001"/>
              <a:ext cx="90600" cy="52500"/>
            </a:xfrm>
            <a:custGeom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4740275" y="2224088"/>
              <a:ext cx="71400" cy="52500"/>
            </a:xfrm>
            <a:custGeom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4005263" y="1990726"/>
              <a:ext cx="103200" cy="65100"/>
            </a:xfrm>
            <a:custGeom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4005263" y="2062163"/>
              <a:ext cx="103200" cy="44400"/>
            </a:xfrm>
            <a:custGeom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037013" y="2139951"/>
              <a:ext cx="65100" cy="318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4314825" y="2165351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4152900" y="2049463"/>
              <a:ext cx="115800" cy="128700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4321175" y="2457451"/>
              <a:ext cx="162000" cy="122100"/>
            </a:xfrm>
            <a:custGeom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4352925" y="2489201"/>
              <a:ext cx="84000" cy="58800"/>
            </a:xfrm>
            <a:custGeom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4586288" y="2087563"/>
              <a:ext cx="1221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28433" y="888182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0D0138">
              <a:alpha val="16540"/>
            </a:srgbClr>
          </a:solidFill>
          <a:ln>
            <a:noFill/>
          </a:ln>
        </p:spPr>
      </p:sp>
      <p:sp>
        <p:nvSpPr>
          <p:cNvPr id="290" name="Shape 290"/>
          <p:cNvSpPr/>
          <p:nvPr/>
        </p:nvSpPr>
        <p:spPr>
          <a:xfrm>
            <a:off x="388375" y="852950"/>
            <a:ext cx="7165225" cy="3994205"/>
          </a:xfrm>
          <a:custGeom>
            <a:pathLst>
              <a:path extrusionOk="0" h="181658" w="286609">
                <a:moveTo>
                  <a:pt x="0" y="0"/>
                </a:moveTo>
                <a:lnTo>
                  <a:pt x="0" y="181658"/>
                </a:lnTo>
                <a:lnTo>
                  <a:pt x="276798" y="181658"/>
                </a:lnTo>
                <a:lnTo>
                  <a:pt x="276798" y="159359"/>
                </a:lnTo>
                <a:lnTo>
                  <a:pt x="286609" y="149845"/>
                </a:lnTo>
                <a:lnTo>
                  <a:pt x="276798" y="149845"/>
                </a:lnTo>
                <a:lnTo>
                  <a:pt x="276798" y="2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1" name="Shape 291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92" name="Shape 292"/>
          <p:cNvGrpSpPr/>
          <p:nvPr/>
        </p:nvGrpSpPr>
        <p:grpSpPr>
          <a:xfrm>
            <a:off x="7553734" y="3456310"/>
            <a:ext cx="1453993" cy="1092425"/>
            <a:chOff x="3708400" y="3798888"/>
            <a:chExt cx="1844700" cy="1385975"/>
          </a:xfrm>
        </p:grpSpPr>
        <p:sp>
          <p:nvSpPr>
            <p:cNvPr id="293" name="Shape 293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3746500" y="4906963"/>
              <a:ext cx="193800" cy="77700"/>
            </a:xfrm>
            <a:custGeom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4824413" y="4938713"/>
              <a:ext cx="174600" cy="71400"/>
            </a:xfrm>
            <a:custGeom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5064125" y="4329113"/>
              <a:ext cx="354000" cy="233400"/>
            </a:xfrm>
            <a:custGeom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5160963" y="4646613"/>
              <a:ext cx="270000" cy="214200"/>
            </a:xfrm>
            <a:custGeom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4476750" y="4044951"/>
              <a:ext cx="528600" cy="168300"/>
            </a:xfrm>
            <a:custGeom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4352925" y="4194176"/>
              <a:ext cx="593700" cy="433500"/>
            </a:xfrm>
            <a:custGeom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3952875" y="4699001"/>
              <a:ext cx="1027200" cy="441300"/>
            </a:xfrm>
            <a:custGeom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3779838" y="4951413"/>
              <a:ext cx="212700" cy="123900"/>
            </a:xfrm>
            <a:custGeom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4443413" y="4110038"/>
              <a:ext cx="439800" cy="239700"/>
            </a:xfrm>
            <a:custGeom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4818063" y="4673601"/>
              <a:ext cx="212700" cy="271500"/>
            </a:xfrm>
            <a:custGeom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5005388" y="4699001"/>
              <a:ext cx="522300" cy="273000"/>
            </a:xfrm>
            <a:custGeom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5167313" y="4271963"/>
              <a:ext cx="341400" cy="355500"/>
            </a:xfrm>
            <a:custGeom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5064125" y="4471988"/>
              <a:ext cx="173100" cy="149100"/>
            </a:xfrm>
            <a:custGeom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076825" y="4537076"/>
              <a:ext cx="147600" cy="90600"/>
            </a:xfrm>
            <a:custGeom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89525" y="4654551"/>
              <a:ext cx="63600" cy="44400"/>
            </a:xfrm>
            <a:custGeom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043488" y="4654551"/>
              <a:ext cx="142800" cy="147600"/>
            </a:xfrm>
            <a:custGeom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4721225" y="4154488"/>
              <a:ext cx="96900" cy="77700"/>
            </a:xfrm>
            <a:custGeom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4792663" y="4200526"/>
              <a:ext cx="103200" cy="103200"/>
            </a:xfrm>
            <a:custGeom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4759325" y="4187826"/>
              <a:ext cx="77700" cy="714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4799013" y="4997451"/>
              <a:ext cx="50700" cy="84000"/>
            </a:xfrm>
            <a:custGeom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4824413" y="4991101"/>
              <a:ext cx="39600" cy="507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4824413" y="4964113"/>
              <a:ext cx="71400" cy="33300"/>
            </a:xfrm>
            <a:custGeom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3849688" y="4932363"/>
              <a:ext cx="71400" cy="39600"/>
            </a:xfrm>
            <a:custGeom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3883025" y="4951413"/>
              <a:ext cx="50700" cy="39600"/>
            </a:xfrm>
            <a:custGeom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3895725" y="4964113"/>
              <a:ext cx="63600" cy="714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3952875" y="4795838"/>
              <a:ext cx="1620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4437063" y="4848226"/>
              <a:ext cx="168300" cy="84000"/>
            </a:xfrm>
            <a:custGeom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367338" y="4919663"/>
              <a:ext cx="12600" cy="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3952875" y="4997451"/>
              <a:ext cx="12600" cy="126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Shape 328"/>
            <p:cNvSpPr/>
            <p:nvPr/>
          </p:nvSpPr>
          <p:spPr>
            <a:xfrm>
              <a:off x="5367338" y="491966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Shape 329"/>
            <p:cNvSpPr/>
            <p:nvPr/>
          </p:nvSpPr>
          <p:spPr>
            <a:xfrm>
              <a:off x="4173538" y="4816476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4005263" y="4699001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Shape 331"/>
            <p:cNvSpPr/>
            <p:nvPr/>
          </p:nvSpPr>
          <p:spPr>
            <a:xfrm>
              <a:off x="4443413" y="4738688"/>
              <a:ext cx="122100" cy="1350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-75" y="4253100"/>
            <a:ext cx="9144000" cy="890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Shape 334"/>
          <p:cNvGrpSpPr/>
          <p:nvPr/>
        </p:nvGrpSpPr>
        <p:grpSpPr>
          <a:xfrm>
            <a:off x="388375" y="557031"/>
            <a:ext cx="7205283" cy="4029437"/>
            <a:chOff x="388375" y="548150"/>
            <a:chExt cx="7205283" cy="4029437"/>
          </a:xfrm>
        </p:grpSpPr>
        <p:sp>
          <p:nvSpPr>
            <p:cNvPr id="335" name="Shape 335"/>
            <p:cNvSpPr/>
            <p:nvPr/>
          </p:nvSpPr>
          <p:spPr>
            <a:xfrm>
              <a:off x="428433" y="583382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</p:sp>
        <p:sp>
          <p:nvSpPr>
            <p:cNvPr id="336" name="Shape 336"/>
            <p:cNvSpPr/>
            <p:nvPr/>
          </p:nvSpPr>
          <p:spPr>
            <a:xfrm>
              <a:off x="388375" y="548150"/>
              <a:ext cx="7165225" cy="3994205"/>
            </a:xfrm>
            <a:custGeom>
              <a:pathLst>
                <a:path extrusionOk="0" h="181658" w="286609">
                  <a:moveTo>
                    <a:pt x="0" y="0"/>
                  </a:moveTo>
                  <a:lnTo>
                    <a:pt x="0" y="181658"/>
                  </a:lnTo>
                  <a:lnTo>
                    <a:pt x="276798" y="181658"/>
                  </a:lnTo>
                  <a:lnTo>
                    <a:pt x="276798" y="159359"/>
                  </a:lnTo>
                  <a:lnTo>
                    <a:pt x="286609" y="149845"/>
                  </a:lnTo>
                  <a:lnTo>
                    <a:pt x="276798" y="149845"/>
                  </a:lnTo>
                  <a:lnTo>
                    <a:pt x="276798" y="2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37" name="Shape 337"/>
          <p:cNvSpPr txBox="1"/>
          <p:nvPr>
            <p:ph idx="1" type="body"/>
          </p:nvPr>
        </p:nvSpPr>
        <p:spPr>
          <a:xfrm>
            <a:off x="527675" y="3949100"/>
            <a:ext cx="6594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grpSp>
        <p:nvGrpSpPr>
          <p:cNvPr id="338" name="Shape 338"/>
          <p:cNvGrpSpPr/>
          <p:nvPr/>
        </p:nvGrpSpPr>
        <p:grpSpPr>
          <a:xfrm>
            <a:off x="7522239" y="3121170"/>
            <a:ext cx="1194510" cy="1523626"/>
            <a:chOff x="1300163" y="3487738"/>
            <a:chExt cx="1549500" cy="1976425"/>
          </a:xfrm>
        </p:grpSpPr>
        <p:sp>
          <p:nvSpPr>
            <p:cNvPr id="339" name="Shape 339"/>
            <p:cNvSpPr/>
            <p:nvPr/>
          </p:nvSpPr>
          <p:spPr>
            <a:xfrm>
              <a:off x="2674938" y="3643313"/>
              <a:ext cx="52500" cy="38100"/>
            </a:xfrm>
            <a:custGeom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2727325" y="368141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2727325" y="3681413"/>
              <a:ext cx="12600" cy="63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1693863" y="4699001"/>
              <a:ext cx="742800" cy="512700"/>
            </a:xfrm>
            <a:custGeom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1700213" y="4303713"/>
              <a:ext cx="742800" cy="357300"/>
            </a:xfrm>
            <a:custGeom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1649413" y="5224463"/>
              <a:ext cx="838200" cy="239700"/>
            </a:xfrm>
            <a:custGeom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636713" y="4316413"/>
              <a:ext cx="928800" cy="350700"/>
            </a:xfrm>
            <a:custGeom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2390775" y="3694113"/>
              <a:ext cx="349200" cy="395400"/>
            </a:xfrm>
            <a:custGeom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1443038" y="3668713"/>
              <a:ext cx="368400" cy="395400"/>
            </a:xfrm>
            <a:custGeom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178050" y="4829176"/>
              <a:ext cx="252300" cy="128700"/>
            </a:xfrm>
            <a:custGeom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1714500" y="4835526"/>
              <a:ext cx="219000" cy="149100"/>
            </a:xfrm>
            <a:custGeom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527300" y="3805238"/>
              <a:ext cx="277800" cy="376200"/>
            </a:xfrm>
            <a:custGeom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1352550" y="3805238"/>
              <a:ext cx="315900" cy="330300"/>
            </a:xfrm>
            <a:custGeom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1836738" y="4608513"/>
              <a:ext cx="509700" cy="115800"/>
            </a:xfrm>
            <a:custGeom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1849438" y="4848226"/>
              <a:ext cx="77700" cy="84000"/>
            </a:xfrm>
            <a:custGeom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681163" y="5237163"/>
              <a:ext cx="265200" cy="122100"/>
            </a:xfrm>
            <a:custGeom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2217738" y="5249863"/>
              <a:ext cx="238200" cy="109500"/>
            </a:xfrm>
            <a:custGeom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2405063" y="4310063"/>
              <a:ext cx="109500" cy="333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2384425" y="4375151"/>
              <a:ext cx="71400" cy="52500"/>
            </a:xfrm>
            <a:custGeom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643063" y="4238626"/>
              <a:ext cx="96900" cy="71400"/>
            </a:xfrm>
            <a:custGeom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1662113" y="4329113"/>
              <a:ext cx="65100" cy="33300"/>
            </a:xfrm>
            <a:custGeom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2411413" y="3843338"/>
              <a:ext cx="90600" cy="65100"/>
            </a:xfrm>
            <a:custGeom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2436813" y="3895726"/>
              <a:ext cx="96900" cy="31800"/>
            </a:xfrm>
            <a:custGeom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1733550" y="3779838"/>
              <a:ext cx="77700" cy="63600"/>
            </a:xfrm>
            <a:custGeom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1727200" y="3830638"/>
              <a:ext cx="50700" cy="33300"/>
            </a:xfrm>
            <a:custGeom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1733550" y="4356101"/>
              <a:ext cx="1602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2217738" y="4400551"/>
              <a:ext cx="160200" cy="84000"/>
            </a:xfrm>
            <a:custGeom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2171700" y="4692651"/>
              <a:ext cx="246000" cy="258900"/>
            </a:xfrm>
            <a:custGeom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1714500" y="4699001"/>
              <a:ext cx="244500" cy="292200"/>
            </a:xfrm>
            <a:custGeom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1952625" y="43624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1784350" y="424497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217738" y="4284663"/>
              <a:ext cx="122100" cy="136500"/>
            </a:xfrm>
            <a:custGeom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og)" type="blank">
  <p:cSld name="BLANK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Shape 375"/>
          <p:cNvGrpSpPr/>
          <p:nvPr/>
        </p:nvGrpSpPr>
        <p:grpSpPr>
          <a:xfrm>
            <a:off x="7590820" y="3532509"/>
            <a:ext cx="1171804" cy="1387410"/>
            <a:chOff x="1384300" y="1439863"/>
            <a:chExt cx="1433400" cy="1697138"/>
          </a:xfrm>
        </p:grpSpPr>
        <p:sp>
          <p:nvSpPr>
            <p:cNvPr id="376" name="Shape 376"/>
            <p:cNvSpPr/>
            <p:nvPr/>
          </p:nvSpPr>
          <p:spPr>
            <a:xfrm>
              <a:off x="2805113" y="2438401"/>
              <a:ext cx="0" cy="25500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805113" y="24638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1384300" y="1439863"/>
              <a:ext cx="1427100" cy="1671600"/>
            </a:xfrm>
            <a:custGeom>
              <a:pathLst>
                <a:path extrusionOk="0" h="120000" w="12000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2798763" y="2463801"/>
              <a:ext cx="6300" cy="459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2805113" y="2438401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2798763" y="2509838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Shape 384"/>
            <p:cNvSpPr/>
            <p:nvPr/>
          </p:nvSpPr>
          <p:spPr>
            <a:xfrm>
              <a:off x="2805113" y="2438401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Shape 385"/>
            <p:cNvSpPr/>
            <p:nvPr/>
          </p:nvSpPr>
          <p:spPr>
            <a:xfrm>
              <a:off x="1733550" y="2768601"/>
              <a:ext cx="1077900" cy="368400"/>
            </a:xfrm>
            <a:custGeom>
              <a:pathLst>
                <a:path extrusionOk="0" h="120000" w="12000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Shape 386"/>
            <p:cNvSpPr/>
            <p:nvPr/>
          </p:nvSpPr>
          <p:spPr>
            <a:xfrm>
              <a:off x="1693863" y="2152651"/>
              <a:ext cx="155700" cy="84000"/>
            </a:xfrm>
            <a:custGeom>
              <a:pathLst>
                <a:path extrusionOk="0" h="120000" w="12000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Shape 387"/>
            <p:cNvSpPr/>
            <p:nvPr/>
          </p:nvSpPr>
          <p:spPr>
            <a:xfrm>
              <a:off x="1655763" y="1874838"/>
              <a:ext cx="265200" cy="277800"/>
            </a:xfrm>
            <a:custGeom>
              <a:pathLst>
                <a:path extrusionOk="0" h="120000" w="12000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Shape 388"/>
            <p:cNvSpPr/>
            <p:nvPr/>
          </p:nvSpPr>
          <p:spPr>
            <a:xfrm>
              <a:off x="2178050" y="2198688"/>
              <a:ext cx="168300" cy="84000"/>
            </a:xfrm>
            <a:custGeom>
              <a:pathLst>
                <a:path extrusionOk="0" h="120000" w="12000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Shape 389"/>
            <p:cNvSpPr/>
            <p:nvPr/>
          </p:nvSpPr>
          <p:spPr>
            <a:xfrm>
              <a:off x="2055813" y="1498601"/>
              <a:ext cx="690600" cy="511200"/>
            </a:xfrm>
            <a:custGeom>
              <a:pathLst>
                <a:path extrusionOk="0" h="120000" w="12000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Shape 390"/>
            <p:cNvSpPr/>
            <p:nvPr/>
          </p:nvSpPr>
          <p:spPr>
            <a:xfrm>
              <a:off x="1984375" y="2120901"/>
              <a:ext cx="77700" cy="31800"/>
            </a:xfrm>
            <a:custGeom>
              <a:pathLst>
                <a:path extrusionOk="0" h="120000" w="12000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2449513" y="2100263"/>
              <a:ext cx="297000" cy="246000"/>
            </a:xfrm>
            <a:custGeom>
              <a:pathLst>
                <a:path extrusionOk="0" h="120000" w="12000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Shape 392"/>
            <p:cNvSpPr/>
            <p:nvPr/>
          </p:nvSpPr>
          <p:spPr>
            <a:xfrm>
              <a:off x="2255838" y="2457451"/>
              <a:ext cx="355500" cy="298500"/>
            </a:xfrm>
            <a:custGeom>
              <a:pathLst>
                <a:path extrusionOk="0" h="120000" w="12000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Shape 393"/>
            <p:cNvSpPr/>
            <p:nvPr/>
          </p:nvSpPr>
          <p:spPr>
            <a:xfrm>
              <a:off x="2649538" y="2087563"/>
              <a:ext cx="71400" cy="58800"/>
            </a:xfrm>
            <a:custGeom>
              <a:pathLst>
                <a:path extrusionOk="0" h="120000" w="12000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Shape 394"/>
            <p:cNvSpPr/>
            <p:nvPr/>
          </p:nvSpPr>
          <p:spPr>
            <a:xfrm>
              <a:off x="1765300" y="2684463"/>
              <a:ext cx="200100" cy="336600"/>
            </a:xfrm>
            <a:custGeom>
              <a:pathLst>
                <a:path extrusionOk="0" h="120000" w="12000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Shape 395"/>
            <p:cNvSpPr/>
            <p:nvPr/>
          </p:nvSpPr>
          <p:spPr>
            <a:xfrm>
              <a:off x="2139950" y="2787651"/>
              <a:ext cx="135000" cy="292200"/>
            </a:xfrm>
            <a:custGeom>
              <a:pathLst>
                <a:path extrusionOk="0" h="120000" w="12000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Shape 396"/>
            <p:cNvSpPr/>
            <p:nvPr/>
          </p:nvSpPr>
          <p:spPr>
            <a:xfrm>
              <a:off x="2605088" y="2547938"/>
              <a:ext cx="128700" cy="324000"/>
            </a:xfrm>
            <a:custGeom>
              <a:pathLst>
                <a:path extrusionOk="0" h="120000" w="12000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Shape 397"/>
            <p:cNvSpPr/>
            <p:nvPr/>
          </p:nvSpPr>
          <p:spPr>
            <a:xfrm>
              <a:off x="1403350" y="1620838"/>
              <a:ext cx="271500" cy="104700"/>
            </a:xfrm>
            <a:custGeom>
              <a:pathLst>
                <a:path extrusionOk="0" h="120000" w="12000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Shape 398"/>
            <p:cNvSpPr/>
            <p:nvPr/>
          </p:nvSpPr>
          <p:spPr>
            <a:xfrm>
              <a:off x="2424113" y="1633538"/>
              <a:ext cx="303300" cy="201600"/>
            </a:xfrm>
            <a:custGeom>
              <a:pathLst>
                <a:path extrusionOk="0" h="120000" w="12000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Shape 399"/>
            <p:cNvSpPr/>
            <p:nvPr/>
          </p:nvSpPr>
          <p:spPr>
            <a:xfrm>
              <a:off x="1720850" y="2055813"/>
              <a:ext cx="877800" cy="439800"/>
            </a:xfrm>
            <a:custGeom>
              <a:pathLst>
                <a:path extrusionOk="0" h="120000" w="12000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Shape 400"/>
            <p:cNvSpPr/>
            <p:nvPr/>
          </p:nvSpPr>
          <p:spPr>
            <a:xfrm>
              <a:off x="1933575" y="2438401"/>
              <a:ext cx="141300" cy="155700"/>
            </a:xfrm>
            <a:custGeom>
              <a:pathLst>
                <a:path extrusionOk="0" h="120000" w="12000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1965325" y="2463801"/>
              <a:ext cx="84000" cy="96900"/>
            </a:xfrm>
            <a:custGeom>
              <a:pathLst>
                <a:path extrusionOk="0" h="120000" w="12000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1384300" y="1439863"/>
              <a:ext cx="1433400" cy="1671600"/>
            </a:xfrm>
            <a:custGeom>
              <a:pathLst>
                <a:path extrusionOk="0" h="120000" w="12000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1920875" y="21399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1752600" y="201612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2190750" y="2055813"/>
              <a:ext cx="1239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at)">
  <p:cSld name="BLANK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Shape 408"/>
          <p:cNvGrpSpPr/>
          <p:nvPr/>
        </p:nvGrpSpPr>
        <p:grpSpPr>
          <a:xfrm>
            <a:off x="7651743" y="3542340"/>
            <a:ext cx="1194349" cy="1381259"/>
            <a:chOff x="3895725" y="1433513"/>
            <a:chExt cx="1490700" cy="1723988"/>
          </a:xfrm>
        </p:grpSpPr>
        <p:sp>
          <p:nvSpPr>
            <p:cNvPr id="409" name="Shape 409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4224338" y="2781301"/>
              <a:ext cx="909600" cy="376200"/>
            </a:xfrm>
            <a:custGeom>
              <a:pathLst>
                <a:path extrusionOk="0" h="120000" w="12000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5102225" y="1601788"/>
              <a:ext cx="219000" cy="136500"/>
            </a:xfrm>
            <a:custGeom>
              <a:pathLst>
                <a:path extrusionOk="0" h="120000" w="12000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4662488" y="1557338"/>
              <a:ext cx="368400" cy="349200"/>
            </a:xfrm>
            <a:custGeom>
              <a:pathLst>
                <a:path extrusionOk="0" h="120000" w="12000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3927475" y="1479551"/>
              <a:ext cx="355500" cy="374700"/>
            </a:xfrm>
            <a:custGeom>
              <a:pathLst>
                <a:path extrusionOk="0" h="120000" w="12000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Shape 414"/>
            <p:cNvSpPr/>
            <p:nvPr/>
          </p:nvSpPr>
          <p:spPr>
            <a:xfrm>
              <a:off x="3914775" y="1433513"/>
              <a:ext cx="212700" cy="304800"/>
            </a:xfrm>
            <a:custGeom>
              <a:pathLst>
                <a:path extrusionOk="0" h="120000" w="12000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Shape 415"/>
            <p:cNvSpPr/>
            <p:nvPr/>
          </p:nvSpPr>
          <p:spPr>
            <a:xfrm>
              <a:off x="4830763" y="1498601"/>
              <a:ext cx="225300" cy="298500"/>
            </a:xfrm>
            <a:custGeom>
              <a:pathLst>
                <a:path extrusionOk="0" h="120000" w="12000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4205288" y="2819401"/>
              <a:ext cx="115800" cy="214200"/>
            </a:xfrm>
            <a:custGeom>
              <a:pathLst>
                <a:path extrusionOk="0" h="120000" w="12000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4540250" y="2840038"/>
              <a:ext cx="109500" cy="246000"/>
            </a:xfrm>
            <a:custGeom>
              <a:pathLst>
                <a:path extrusionOk="0" h="120000" w="12000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5018088" y="2638426"/>
              <a:ext cx="103200" cy="220800"/>
            </a:xfrm>
            <a:custGeom>
              <a:pathLst>
                <a:path extrusionOk="0" h="120000" w="12000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4056063" y="2093913"/>
              <a:ext cx="949200" cy="401700"/>
            </a:xfrm>
            <a:custGeom>
              <a:pathLst>
                <a:path extrusionOk="0" h="120000" w="12000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4346575" y="2470151"/>
              <a:ext cx="103200" cy="103200"/>
            </a:xfrm>
            <a:custGeom>
              <a:pathLst>
                <a:path extrusionOk="0" h="120000" w="12000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Shape 421"/>
            <p:cNvSpPr/>
            <p:nvPr/>
          </p:nvSpPr>
          <p:spPr>
            <a:xfrm>
              <a:off x="4662488" y="2463801"/>
              <a:ext cx="355500" cy="317400"/>
            </a:xfrm>
            <a:custGeom>
              <a:pathLst>
                <a:path extrusionOk="0" h="120000" w="12000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5064125" y="1874838"/>
              <a:ext cx="238200" cy="381000"/>
            </a:xfrm>
            <a:custGeom>
              <a:pathLst>
                <a:path extrusionOk="0" h="120000" w="12000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4095750" y="2146301"/>
              <a:ext cx="160200" cy="84000"/>
            </a:xfrm>
            <a:custGeom>
              <a:pathLst>
                <a:path extrusionOk="0" h="120000" w="12000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4579938" y="2192338"/>
              <a:ext cx="166800" cy="84000"/>
            </a:xfrm>
            <a:custGeom>
              <a:pathLst>
                <a:path extrusionOk="0" h="120000" w="12000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4767263" y="2093913"/>
              <a:ext cx="109500" cy="396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4759325" y="2159001"/>
              <a:ext cx="90600" cy="52500"/>
            </a:xfrm>
            <a:custGeom>
              <a:pathLst>
                <a:path extrusionOk="0" h="120000" w="12000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4740275" y="2224088"/>
              <a:ext cx="71400" cy="52500"/>
            </a:xfrm>
            <a:custGeom>
              <a:pathLst>
                <a:path extrusionOk="0" h="120000" w="12000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4005263" y="1990726"/>
              <a:ext cx="103200" cy="65100"/>
            </a:xfrm>
            <a:custGeom>
              <a:pathLst>
                <a:path extrusionOk="0" h="120000" w="12000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4005263" y="2062163"/>
              <a:ext cx="103200" cy="44400"/>
            </a:xfrm>
            <a:custGeom>
              <a:pathLst>
                <a:path extrusionOk="0" h="120000" w="12000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037013" y="2139951"/>
              <a:ext cx="65100" cy="318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314825" y="2165351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152900" y="2049463"/>
              <a:ext cx="115800" cy="128700"/>
            </a:xfrm>
            <a:custGeom>
              <a:pathLst>
                <a:path extrusionOk="0" h="120000" w="12000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4321175" y="2457451"/>
              <a:ext cx="162000" cy="122100"/>
            </a:xfrm>
            <a:custGeom>
              <a:pathLst>
                <a:path extrusionOk="0" h="120000" w="12000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Shape 434"/>
            <p:cNvSpPr/>
            <p:nvPr/>
          </p:nvSpPr>
          <p:spPr>
            <a:xfrm>
              <a:off x="4352925" y="2489201"/>
              <a:ext cx="84000" cy="58800"/>
            </a:xfrm>
            <a:custGeom>
              <a:pathLst>
                <a:path extrusionOk="0" h="120000" w="12000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Shape 435"/>
            <p:cNvSpPr/>
            <p:nvPr/>
          </p:nvSpPr>
          <p:spPr>
            <a:xfrm>
              <a:off x="3895725" y="1433513"/>
              <a:ext cx="1490700" cy="1690800"/>
            </a:xfrm>
            <a:custGeom>
              <a:pathLst>
                <a:path extrusionOk="0" h="120000" w="12000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4586288" y="2087563"/>
              <a:ext cx="122100" cy="1365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Hamster)">
  <p:cSld name="BLANK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/>
        </p:nvSpPr>
        <p:spPr>
          <a:xfrm>
            <a:off x="-75" y="4557900"/>
            <a:ext cx="9144000" cy="5856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Shape 439"/>
          <p:cNvGrpSpPr/>
          <p:nvPr/>
        </p:nvGrpSpPr>
        <p:grpSpPr>
          <a:xfrm>
            <a:off x="7522239" y="3425970"/>
            <a:ext cx="1194510" cy="1523626"/>
            <a:chOff x="1300163" y="3487738"/>
            <a:chExt cx="1549500" cy="1976425"/>
          </a:xfrm>
        </p:grpSpPr>
        <p:sp>
          <p:nvSpPr>
            <p:cNvPr id="440" name="Shape 440"/>
            <p:cNvSpPr/>
            <p:nvPr/>
          </p:nvSpPr>
          <p:spPr>
            <a:xfrm>
              <a:off x="2674938" y="3643313"/>
              <a:ext cx="52500" cy="38100"/>
            </a:xfrm>
            <a:custGeom>
              <a:pathLst>
                <a:path extrusionOk="0" h="120000" w="12000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2727325" y="368141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2727325" y="3681413"/>
              <a:ext cx="12600" cy="63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1693863" y="4699001"/>
              <a:ext cx="742800" cy="512700"/>
            </a:xfrm>
            <a:custGeom>
              <a:pathLst>
                <a:path extrusionOk="0" h="120000" w="12000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700213" y="4303713"/>
              <a:ext cx="742800" cy="357300"/>
            </a:xfrm>
            <a:custGeom>
              <a:pathLst>
                <a:path extrusionOk="0" h="120000" w="12000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1649413" y="5224463"/>
              <a:ext cx="838200" cy="239700"/>
            </a:xfrm>
            <a:custGeom>
              <a:pathLst>
                <a:path extrusionOk="0" h="120000" w="12000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1636713" y="4316413"/>
              <a:ext cx="928800" cy="350700"/>
            </a:xfrm>
            <a:custGeom>
              <a:pathLst>
                <a:path extrusionOk="0" h="120000" w="12000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2390775" y="3694113"/>
              <a:ext cx="349200" cy="395400"/>
            </a:xfrm>
            <a:custGeom>
              <a:pathLst>
                <a:path extrusionOk="0" h="120000" w="12000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1443038" y="3668713"/>
              <a:ext cx="368400" cy="395400"/>
            </a:xfrm>
            <a:custGeom>
              <a:pathLst>
                <a:path extrusionOk="0" h="120000" w="12000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2178050" y="4829176"/>
              <a:ext cx="252300" cy="128700"/>
            </a:xfrm>
            <a:custGeom>
              <a:pathLst>
                <a:path extrusionOk="0" h="120000" w="12000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1714500" y="4835526"/>
              <a:ext cx="219000" cy="149100"/>
            </a:xfrm>
            <a:custGeom>
              <a:pathLst>
                <a:path extrusionOk="0" h="120000" w="12000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2527300" y="3805238"/>
              <a:ext cx="277800" cy="376200"/>
            </a:xfrm>
            <a:custGeom>
              <a:pathLst>
                <a:path extrusionOk="0" h="120000" w="12000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1352550" y="3805238"/>
              <a:ext cx="315900" cy="330300"/>
            </a:xfrm>
            <a:custGeom>
              <a:pathLst>
                <a:path extrusionOk="0" h="120000" w="12000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1836738" y="4608513"/>
              <a:ext cx="509700" cy="115800"/>
            </a:xfrm>
            <a:custGeom>
              <a:pathLst>
                <a:path extrusionOk="0" h="120000" w="12000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1849438" y="4848226"/>
              <a:ext cx="77700" cy="84000"/>
            </a:xfrm>
            <a:custGeom>
              <a:pathLst>
                <a:path extrusionOk="0" h="120000" w="12000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1681163" y="5237163"/>
              <a:ext cx="265200" cy="122100"/>
            </a:xfrm>
            <a:custGeom>
              <a:pathLst>
                <a:path extrusionOk="0" h="120000" w="12000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2217738" y="5249863"/>
              <a:ext cx="238200" cy="109500"/>
            </a:xfrm>
            <a:custGeom>
              <a:pathLst>
                <a:path extrusionOk="0" h="120000" w="12000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2405063" y="4310063"/>
              <a:ext cx="109500" cy="33300"/>
            </a:xfrm>
            <a:custGeom>
              <a:pathLst>
                <a:path extrusionOk="0" h="120000" w="12000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2384425" y="4375151"/>
              <a:ext cx="71400" cy="52500"/>
            </a:xfrm>
            <a:custGeom>
              <a:pathLst>
                <a:path extrusionOk="0" h="120000" w="12000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1643063" y="4238626"/>
              <a:ext cx="96900" cy="71400"/>
            </a:xfrm>
            <a:custGeom>
              <a:pathLst>
                <a:path extrusionOk="0" h="120000" w="12000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1662113" y="4329113"/>
              <a:ext cx="65100" cy="33300"/>
            </a:xfrm>
            <a:custGeom>
              <a:pathLst>
                <a:path extrusionOk="0" h="120000" w="12000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2411413" y="3843338"/>
              <a:ext cx="90600" cy="65100"/>
            </a:xfrm>
            <a:custGeom>
              <a:pathLst>
                <a:path extrusionOk="0" h="120000" w="12000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2436813" y="3895726"/>
              <a:ext cx="96900" cy="31800"/>
            </a:xfrm>
            <a:custGeom>
              <a:pathLst>
                <a:path extrusionOk="0" h="120000" w="12000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733550" y="3779838"/>
              <a:ext cx="77700" cy="63600"/>
            </a:xfrm>
            <a:custGeom>
              <a:pathLst>
                <a:path extrusionOk="0" h="120000" w="12000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727200" y="3830638"/>
              <a:ext cx="50700" cy="33300"/>
            </a:xfrm>
            <a:custGeom>
              <a:pathLst>
                <a:path extrusionOk="0" h="120000" w="12000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733550" y="4356101"/>
              <a:ext cx="1602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2217738" y="4400551"/>
              <a:ext cx="160200" cy="84000"/>
            </a:xfrm>
            <a:custGeom>
              <a:pathLst>
                <a:path extrusionOk="0" h="120000" w="12000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300163" y="3487738"/>
              <a:ext cx="1549500" cy="1917600"/>
            </a:xfrm>
            <a:custGeom>
              <a:pathLst>
                <a:path extrusionOk="0" h="120000" w="12000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2171700" y="4692651"/>
              <a:ext cx="246000" cy="258900"/>
            </a:xfrm>
            <a:custGeom>
              <a:pathLst>
                <a:path extrusionOk="0" h="120000" w="12000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1714500" y="4699001"/>
              <a:ext cx="244500" cy="292200"/>
            </a:xfrm>
            <a:custGeom>
              <a:pathLst>
                <a:path extrusionOk="0" h="120000" w="12000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1952625" y="4362451"/>
              <a:ext cx="193800" cy="77700"/>
            </a:xfrm>
            <a:custGeom>
              <a:pathLst>
                <a:path extrusionOk="0" h="120000" w="12000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784350" y="4244976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2217738" y="4284663"/>
              <a:ext cx="122100" cy="136500"/>
            </a:xfrm>
            <a:custGeom>
              <a:pathLst>
                <a:path extrusionOk="0" h="120000" w="12000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Fish)">
  <p:cSld name="BLANK_1_1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Shape 475"/>
          <p:cNvGrpSpPr/>
          <p:nvPr/>
        </p:nvGrpSpPr>
        <p:grpSpPr>
          <a:xfrm>
            <a:off x="7401334" y="3761110"/>
            <a:ext cx="1453993" cy="1092425"/>
            <a:chOff x="3708400" y="3798888"/>
            <a:chExt cx="1844700" cy="1385975"/>
          </a:xfrm>
        </p:grpSpPr>
        <p:sp>
          <p:nvSpPr>
            <p:cNvPr id="476" name="Shape 476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4017963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3946525" y="3798888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3746500" y="4906963"/>
              <a:ext cx="193800" cy="77700"/>
            </a:xfrm>
            <a:custGeom>
              <a:pathLst>
                <a:path extrusionOk="0" h="120000" w="12000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4824413" y="4938713"/>
              <a:ext cx="174600" cy="71400"/>
            </a:xfrm>
            <a:custGeom>
              <a:pathLst>
                <a:path extrusionOk="0" h="120000" w="12000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5064125" y="4329113"/>
              <a:ext cx="354000" cy="233400"/>
            </a:xfrm>
            <a:custGeom>
              <a:pathLst>
                <a:path extrusionOk="0" h="120000" w="12000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5160963" y="4646613"/>
              <a:ext cx="270000" cy="214200"/>
            </a:xfrm>
            <a:custGeom>
              <a:pathLst>
                <a:path extrusionOk="0" h="120000" w="12000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476750" y="4044951"/>
              <a:ext cx="528600" cy="168300"/>
            </a:xfrm>
            <a:custGeom>
              <a:pathLst>
                <a:path extrusionOk="0" h="120000" w="12000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4352925" y="4194176"/>
              <a:ext cx="593700" cy="433500"/>
            </a:xfrm>
            <a:custGeom>
              <a:pathLst>
                <a:path extrusionOk="0" h="120000" w="12000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3952875" y="4699001"/>
              <a:ext cx="1027200" cy="441300"/>
            </a:xfrm>
            <a:custGeom>
              <a:pathLst>
                <a:path extrusionOk="0" h="120000" w="12000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3779838" y="4951413"/>
              <a:ext cx="212700" cy="123900"/>
            </a:xfrm>
            <a:custGeom>
              <a:pathLst>
                <a:path extrusionOk="0" h="120000" w="12000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443413" y="4110038"/>
              <a:ext cx="439800" cy="239700"/>
            </a:xfrm>
            <a:custGeom>
              <a:pathLst>
                <a:path extrusionOk="0" h="120000" w="12000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818063" y="4673601"/>
              <a:ext cx="212700" cy="271500"/>
            </a:xfrm>
            <a:custGeom>
              <a:pathLst>
                <a:path extrusionOk="0" h="120000" w="12000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5005388" y="4699001"/>
              <a:ext cx="522300" cy="273000"/>
            </a:xfrm>
            <a:custGeom>
              <a:pathLst>
                <a:path extrusionOk="0" h="120000" w="12000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5167313" y="4271963"/>
              <a:ext cx="341400" cy="355500"/>
            </a:xfrm>
            <a:custGeom>
              <a:pathLst>
                <a:path extrusionOk="0" h="120000" w="12000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Shape 492"/>
            <p:cNvSpPr/>
            <p:nvPr/>
          </p:nvSpPr>
          <p:spPr>
            <a:xfrm>
              <a:off x="5064125" y="4471988"/>
              <a:ext cx="173100" cy="149100"/>
            </a:xfrm>
            <a:custGeom>
              <a:pathLst>
                <a:path extrusionOk="0" h="120000" w="12000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076825" y="4537076"/>
              <a:ext cx="147600" cy="90600"/>
            </a:xfrm>
            <a:custGeom>
              <a:pathLst>
                <a:path extrusionOk="0" h="120000" w="12000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Shape 494"/>
            <p:cNvSpPr/>
            <p:nvPr/>
          </p:nvSpPr>
          <p:spPr>
            <a:xfrm>
              <a:off x="5089525" y="4654551"/>
              <a:ext cx="63600" cy="44400"/>
            </a:xfrm>
            <a:custGeom>
              <a:pathLst>
                <a:path extrusionOk="0" h="120000" w="12000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Shape 495"/>
            <p:cNvSpPr/>
            <p:nvPr/>
          </p:nvSpPr>
          <p:spPr>
            <a:xfrm>
              <a:off x="5043488" y="4654551"/>
              <a:ext cx="142800" cy="147600"/>
            </a:xfrm>
            <a:custGeom>
              <a:pathLst>
                <a:path extrusionOk="0" h="120000" w="12000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4721225" y="4154488"/>
              <a:ext cx="96900" cy="77700"/>
            </a:xfrm>
            <a:custGeom>
              <a:pathLst>
                <a:path extrusionOk="0" h="120000" w="12000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4792663" y="4200526"/>
              <a:ext cx="103200" cy="103200"/>
            </a:xfrm>
            <a:custGeom>
              <a:pathLst>
                <a:path extrusionOk="0" h="120000" w="12000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4759325" y="4187826"/>
              <a:ext cx="77700" cy="714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4799013" y="4997451"/>
              <a:ext cx="50700" cy="84000"/>
            </a:xfrm>
            <a:custGeom>
              <a:pathLst>
                <a:path extrusionOk="0" h="120000" w="12000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4824413" y="4991101"/>
              <a:ext cx="39600" cy="5070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4824413" y="4964113"/>
              <a:ext cx="71400" cy="33300"/>
            </a:xfrm>
            <a:custGeom>
              <a:pathLst>
                <a:path extrusionOk="0" h="120000" w="12000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Shape 502"/>
            <p:cNvSpPr/>
            <p:nvPr/>
          </p:nvSpPr>
          <p:spPr>
            <a:xfrm>
              <a:off x="3849688" y="4932363"/>
              <a:ext cx="71400" cy="39600"/>
            </a:xfrm>
            <a:custGeom>
              <a:pathLst>
                <a:path extrusionOk="0" h="120000" w="12000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Shape 503"/>
            <p:cNvSpPr/>
            <p:nvPr/>
          </p:nvSpPr>
          <p:spPr>
            <a:xfrm>
              <a:off x="3883025" y="4951413"/>
              <a:ext cx="50700" cy="39600"/>
            </a:xfrm>
            <a:custGeom>
              <a:pathLst>
                <a:path extrusionOk="0" h="120000" w="12000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3895725" y="4964113"/>
              <a:ext cx="63600" cy="71400"/>
            </a:xfrm>
            <a:custGeom>
              <a:pathLst>
                <a:path extrusionOk="0" h="120000" w="12000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3952875" y="4795838"/>
              <a:ext cx="162000" cy="84000"/>
            </a:xfrm>
            <a:custGeom>
              <a:pathLst>
                <a:path extrusionOk="0" h="120000" w="12000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4437063" y="4848226"/>
              <a:ext cx="168300" cy="84000"/>
            </a:xfrm>
            <a:custGeom>
              <a:pathLst>
                <a:path extrusionOk="0" h="120000" w="12000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3708400" y="3967163"/>
              <a:ext cx="1844700" cy="1217700"/>
            </a:xfrm>
            <a:custGeom>
              <a:pathLst>
                <a:path extrusionOk="0" h="120000" w="12000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Shape 508"/>
            <p:cNvSpPr/>
            <p:nvPr/>
          </p:nvSpPr>
          <p:spPr>
            <a:xfrm>
              <a:off x="5367338" y="4919663"/>
              <a:ext cx="12600" cy="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Shape 509"/>
            <p:cNvSpPr/>
            <p:nvPr/>
          </p:nvSpPr>
          <p:spPr>
            <a:xfrm>
              <a:off x="3952875" y="4997451"/>
              <a:ext cx="12600" cy="12600"/>
            </a:xfrm>
            <a:custGeom>
              <a:pathLst>
                <a:path extrusionOk="0" h="120000" w="12000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5367338" y="4919663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5367338" y="4919663"/>
              <a:ext cx="0" cy="0"/>
            </a:xfrm>
            <a:custGeom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4173538" y="4816476"/>
              <a:ext cx="200100" cy="77700"/>
            </a:xfrm>
            <a:custGeom>
              <a:pathLst>
                <a:path extrusionOk="0" h="120000" w="12000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4005263" y="4699001"/>
              <a:ext cx="115800" cy="130200"/>
            </a:xfrm>
            <a:custGeom>
              <a:pathLst>
                <a:path extrusionOk="0" h="120000" w="12000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4443413" y="4738688"/>
              <a:ext cx="122100" cy="135000"/>
            </a:xfrm>
            <a:custGeom>
              <a:pathLst>
                <a:path extrusionOk="0" h="120000" w="12000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B1CDF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defRPr b="1"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82200" y="1040900"/>
            <a:ext cx="6525300" cy="3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B1CDF4"/>
              </a:buClr>
              <a:buSzPts val="3000"/>
              <a:buFont typeface="Didact Gothic"/>
              <a:buChar char="●"/>
              <a:defRPr sz="30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B1CDF4"/>
              </a:buClr>
              <a:buSzPts val="2400"/>
              <a:buFont typeface="Didact Gothic"/>
              <a:buChar char="○"/>
              <a:defRPr sz="24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B1CDF4"/>
              </a:buClr>
              <a:buSzPts val="2400"/>
              <a:buFont typeface="Didact Gothic"/>
              <a:buChar char="■"/>
              <a:defRPr sz="24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●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○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■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●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○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3E4A63"/>
              </a:buClr>
              <a:buSzPts val="1800"/>
              <a:buFont typeface="Didact Gothic"/>
              <a:buChar char="■"/>
              <a:defRPr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1133025" y="1018800"/>
            <a:ext cx="5457300" cy="29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6000">
                <a:latin typeface="Varela Round"/>
                <a:ea typeface="Varela Round"/>
                <a:cs typeface="Varela Round"/>
                <a:sym typeface="Varela Round"/>
              </a:rPr>
              <a:t>Let’s Build a Garden!</a:t>
            </a:r>
            <a:endParaRPr b="1" i="0" sz="60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/>
        </p:nvSpPr>
        <p:spPr>
          <a:xfrm>
            <a:off x="1000425" y="1516850"/>
            <a:ext cx="529500" cy="72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6826">
            <a:off x="9268949" y="1746601"/>
            <a:ext cx="659973" cy="59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">
            <a:off x="9240400" y="2763862"/>
            <a:ext cx="789400" cy="9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481" y="2073526"/>
            <a:ext cx="663400" cy="6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0525" y="3868280"/>
            <a:ext cx="253925" cy="2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0">
            <a:off x="5469184" y="1989641"/>
            <a:ext cx="329354" cy="83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 is Hydroponics?</a:t>
            </a:r>
            <a:endParaRPr sz="4800"/>
          </a:p>
        </p:txBody>
      </p:sp>
      <p:sp>
        <p:nvSpPr>
          <p:cNvPr id="531" name="Shape 531"/>
          <p:cNvSpPr txBox="1"/>
          <p:nvPr/>
        </p:nvSpPr>
        <p:spPr>
          <a:xfrm>
            <a:off x="498500" y="974325"/>
            <a:ext cx="66729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Gardening without soil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Char char="-"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Water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Char char="-"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Nutrients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Char char="-"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Light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Varela Round"/>
              <a:buChar char="-"/>
            </a:pPr>
            <a:r>
              <a:rPr lang="en" sz="1800">
                <a:latin typeface="Varela Round"/>
                <a:ea typeface="Varela Round"/>
                <a:cs typeface="Varela Round"/>
                <a:sym typeface="Varela Round"/>
              </a:rPr>
              <a:t>Oxygen</a:t>
            </a:r>
            <a:endParaRPr sz="18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7495777" y="1484149"/>
            <a:ext cx="642892" cy="977498"/>
          </a:xfrm>
          <a:custGeom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3E4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Shape 533"/>
          <p:cNvSpPr/>
          <p:nvPr/>
        </p:nvSpPr>
        <p:spPr>
          <a:xfrm>
            <a:off x="8184003" y="2262217"/>
            <a:ext cx="642910" cy="834198"/>
          </a:xfrm>
          <a:custGeom>
            <a:pathLst>
              <a:path extrusionOk="0" h="18470" w="14722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3E4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/>
        </p:nvSpPr>
        <p:spPr>
          <a:xfrm>
            <a:off x="8161325" y="747725"/>
            <a:ext cx="688272" cy="736416"/>
          </a:xfrm>
          <a:custGeom>
            <a:pathLst>
              <a:path extrusionOk="0" h="19345" w="1920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3E4A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50507">
            <a:off x="5555436" y="1103248"/>
            <a:ext cx="1344576" cy="134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775" y="2343325"/>
            <a:ext cx="3086124" cy="226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idx="4294967295" type="ctrTitle"/>
          </p:nvPr>
        </p:nvSpPr>
        <p:spPr>
          <a:xfrm>
            <a:off x="685800" y="217475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What’s in Our System?</a:t>
            </a:r>
            <a:endParaRPr sz="4800"/>
          </a:p>
        </p:txBody>
      </p:sp>
      <p:pic>
        <p:nvPicPr>
          <p:cNvPr id="542" name="Shape 542"/>
          <p:cNvPicPr preferRelativeResize="0"/>
          <p:nvPr/>
        </p:nvPicPr>
        <p:blipFill rotWithShape="1">
          <a:blip r:embed="rId3">
            <a:alphaModFix/>
          </a:blip>
          <a:srcRect b="0" l="0" r="0" t="13224"/>
          <a:stretch/>
        </p:blipFill>
        <p:spPr>
          <a:xfrm>
            <a:off x="1177950" y="1112375"/>
            <a:ext cx="5680050" cy="38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4294967295" type="ctrTitle"/>
          </p:nvPr>
        </p:nvSpPr>
        <p:spPr>
          <a:xfrm>
            <a:off x="685800" y="2878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LET’S PLAY A GAME! </a:t>
            </a:r>
            <a:endParaRPr sz="4800"/>
          </a:p>
        </p:txBody>
      </p:sp>
      <p:pic>
        <p:nvPicPr>
          <p:cNvPr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500" y="1431950"/>
            <a:ext cx="2487000" cy="286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7753968" y="316141"/>
            <a:ext cx="1288013" cy="2196320"/>
          </a:xfrm>
          <a:custGeom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 txBox="1"/>
          <p:nvPr/>
        </p:nvSpPr>
        <p:spPr>
          <a:xfrm>
            <a:off x="729100" y="1365250"/>
            <a:ext cx="62232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Work with your table group to connect your part to the description</a:t>
            </a:r>
            <a:endParaRPr b="1" sz="3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388375" y="0"/>
            <a:ext cx="6923400" cy="8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922700" y="1728225"/>
            <a:ext cx="2290200" cy="2144400"/>
          </a:xfrm>
          <a:prstGeom prst="homePlate">
            <a:avLst>
              <a:gd fmla="val 30129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plant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2662391" y="1728225"/>
            <a:ext cx="2334000" cy="2144400"/>
          </a:xfrm>
          <a:prstGeom prst="chevron">
            <a:avLst>
              <a:gd fmla="val 29853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Water &amp;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Fertilize 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4446122" y="1728225"/>
            <a:ext cx="2334000" cy="2144400"/>
          </a:xfrm>
          <a:prstGeom prst="chevron">
            <a:avLst>
              <a:gd fmla="val 29853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4A63"/>
                </a:solidFill>
                <a:latin typeface="Didact Gothic"/>
                <a:ea typeface="Didact Gothic"/>
                <a:cs typeface="Didact Gothic"/>
                <a:sym typeface="Didact Gothic"/>
              </a:rPr>
              <a:t>grow</a:t>
            </a:r>
            <a:endParaRPr sz="1800">
              <a:solidFill>
                <a:srgbClr val="3E4A63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7753968" y="316141"/>
            <a:ext cx="1288013" cy="2196320"/>
          </a:xfrm>
          <a:custGeom>
            <a:pathLst>
              <a:path extrusionOk="0" h="20002" w="1173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600" y="854901"/>
            <a:ext cx="5338499" cy="4003897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Shape 569"/>
          <p:cNvSpPr txBox="1"/>
          <p:nvPr/>
        </p:nvSpPr>
        <p:spPr>
          <a:xfrm>
            <a:off x="2553900" y="140975"/>
            <a:ext cx="40362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Thank you!</a:t>
            </a:r>
            <a:endParaRPr sz="3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rab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